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8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51" autoAdjust="0"/>
    <p:restoredTop sz="94660"/>
  </p:normalViewPr>
  <p:slideViewPr>
    <p:cSldViewPr snapToGrid="0">
      <p:cViewPr varScale="1">
        <p:scale>
          <a:sx n="86" d="100"/>
          <a:sy n="86" d="100"/>
        </p:scale>
        <p:origin x="68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54707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6446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5456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2415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012312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8776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250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5181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3147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39157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7055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DD55606-A6A3-47E3-BC65-5C56CBBEB308}" type="datetimeFigureOut">
              <a:rPr lang="fr-FR" smtClean="0"/>
              <a:t>06/10/2022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554671B-D76B-4DE1-8F7B-3FCEE4921BF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78735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2E7841-A12C-7CF7-513B-2D7DDDB78E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1600" dirty="0" err="1"/>
              <a:t>Doki</a:t>
            </a:r>
            <a:r>
              <a:rPr lang="fr-FR" sz="1600" dirty="0"/>
              <a:t> </a:t>
            </a:r>
            <a:r>
              <a:rPr lang="fr-FR" sz="1600" dirty="0" err="1"/>
              <a:t>Doki</a:t>
            </a:r>
            <a:r>
              <a:rPr lang="fr-FR" sz="1600" dirty="0"/>
              <a:t> </a:t>
            </a:r>
            <a:br>
              <a:rPr lang="fr-FR" dirty="0"/>
            </a:br>
            <a:r>
              <a:rPr lang="fr-FR" dirty="0"/>
              <a:t>Love Zombies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65195B1-A09C-0593-37C9-B57BED2499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Visual Novel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E9ED2C-5F37-2A3A-A903-CAE38F9516B1}"/>
              </a:ext>
            </a:extLst>
          </p:cNvPr>
          <p:cNvSpPr txBox="1"/>
          <p:nvPr/>
        </p:nvSpPr>
        <p:spPr>
          <a:xfrm>
            <a:off x="1143000" y="5042516"/>
            <a:ext cx="20726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Lina BEN BRAHIM</a:t>
            </a:r>
          </a:p>
          <a:p>
            <a:r>
              <a:rPr lang="fr-FR" dirty="0"/>
              <a:t>Eva DUCAY</a:t>
            </a:r>
          </a:p>
          <a:p>
            <a:r>
              <a:rPr lang="fr-FR" dirty="0"/>
              <a:t>Rudy FAKHOURY</a:t>
            </a:r>
          </a:p>
          <a:p>
            <a:r>
              <a:rPr lang="fr-FR" dirty="0"/>
              <a:t>Lucas SACCOMAN</a:t>
            </a:r>
          </a:p>
          <a:p>
            <a:r>
              <a:rPr lang="fr-FR" dirty="0"/>
              <a:t>Romain SENHADJI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B14FEC-275D-FA79-F185-2866DBE0FBAC}"/>
              </a:ext>
            </a:extLst>
          </p:cNvPr>
          <p:cNvSpPr txBox="1"/>
          <p:nvPr/>
        </p:nvSpPr>
        <p:spPr>
          <a:xfrm>
            <a:off x="9052560" y="311126"/>
            <a:ext cx="2118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numérique</a:t>
            </a:r>
          </a:p>
        </p:txBody>
      </p:sp>
    </p:spTree>
    <p:extLst>
      <p:ext uri="{BB962C8B-B14F-4D97-AF65-F5344CB8AC3E}">
        <p14:creationId xmlns:p14="http://schemas.microsoft.com/office/powerpoint/2010/main" val="1579364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7) Outils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9CA5D3D-A13D-9CC0-4D03-E18884228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fr-FR" dirty="0"/>
              <a:t>Logiciel de création de Visual Novel : </a:t>
            </a:r>
            <a:r>
              <a:rPr lang="fr-FR" dirty="0" err="1"/>
              <a:t>Ren’py</a:t>
            </a:r>
            <a:r>
              <a:rPr lang="fr-FR" dirty="0"/>
              <a:t> (HTML5, Python)</a:t>
            </a:r>
          </a:p>
          <a:p>
            <a:r>
              <a:rPr lang="fr-FR" dirty="0"/>
              <a:t>Schémas : Draw.io</a:t>
            </a:r>
          </a:p>
          <a:p>
            <a:r>
              <a:rPr lang="fr-FR" dirty="0"/>
              <a:t>Partage de docs/code : </a:t>
            </a:r>
            <a:r>
              <a:rPr lang="fr-FR" dirty="0" err="1"/>
              <a:t>Github</a:t>
            </a:r>
            <a:endParaRPr lang="fr-FR" dirty="0"/>
          </a:p>
          <a:p>
            <a:r>
              <a:rPr lang="fr-FR" dirty="0"/>
              <a:t>Graphisme : Illustrator (2D) / </a:t>
            </a:r>
            <a:r>
              <a:rPr lang="fr-FR" dirty="0" err="1"/>
              <a:t>Mixamo</a:t>
            </a:r>
            <a:r>
              <a:rPr lang="fr-FR" dirty="0"/>
              <a:t> (3D)</a:t>
            </a:r>
          </a:p>
        </p:txBody>
      </p:sp>
    </p:spTree>
    <p:extLst>
      <p:ext uri="{BB962C8B-B14F-4D97-AF65-F5344CB8AC3E}">
        <p14:creationId xmlns:p14="http://schemas.microsoft.com/office/powerpoint/2010/main" val="2631705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cap="all"/>
              <a:t>8) Répartition de l’équipe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62EAB31D-F481-8480-D307-5F58ECC52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21795"/>
              </p:ext>
            </p:extLst>
          </p:nvPr>
        </p:nvGraphicFramePr>
        <p:xfrm>
          <a:off x="1379023" y="2822295"/>
          <a:ext cx="5659225" cy="1412603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123863">
                  <a:extLst>
                    <a:ext uri="{9D8B030D-6E8A-4147-A177-3AD203B41FA5}">
                      <a16:colId xmlns:a16="http://schemas.microsoft.com/office/drawing/2014/main" val="3175474064"/>
                    </a:ext>
                  </a:extLst>
                </a:gridCol>
                <a:gridCol w="1403232">
                  <a:extLst>
                    <a:ext uri="{9D8B030D-6E8A-4147-A177-3AD203B41FA5}">
                      <a16:colId xmlns:a16="http://schemas.microsoft.com/office/drawing/2014/main" val="4236132761"/>
                    </a:ext>
                  </a:extLst>
                </a:gridCol>
                <a:gridCol w="1122128">
                  <a:extLst>
                    <a:ext uri="{9D8B030D-6E8A-4147-A177-3AD203B41FA5}">
                      <a16:colId xmlns:a16="http://schemas.microsoft.com/office/drawing/2014/main" val="3090092304"/>
                    </a:ext>
                  </a:extLst>
                </a:gridCol>
                <a:gridCol w="1134274">
                  <a:extLst>
                    <a:ext uri="{9D8B030D-6E8A-4147-A177-3AD203B41FA5}">
                      <a16:colId xmlns:a16="http://schemas.microsoft.com/office/drawing/2014/main" val="2377632298"/>
                    </a:ext>
                  </a:extLst>
                </a:gridCol>
                <a:gridCol w="875728">
                  <a:extLst>
                    <a:ext uri="{9D8B030D-6E8A-4147-A177-3AD203B41FA5}">
                      <a16:colId xmlns:a16="http://schemas.microsoft.com/office/drawing/2014/main" val="2730087951"/>
                    </a:ext>
                  </a:extLst>
                </a:gridCol>
              </a:tblGrid>
              <a:tr h="473089"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Lina</a:t>
                      </a:r>
                    </a:p>
                  </a:txBody>
                  <a:tcPr marL="129933" marR="99948" marT="99948" marB="99948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Eva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Rudy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Romain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b="0" cap="none" spc="0">
                          <a:solidFill>
                            <a:schemeClr val="bg1"/>
                          </a:solidFill>
                        </a:rPr>
                        <a:t>Lucas</a:t>
                      </a:r>
                    </a:p>
                  </a:txBody>
                  <a:tcPr marL="129933" marR="99948" marT="99948" marB="9994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567957"/>
                  </a:ext>
                </a:extLst>
              </a:tr>
              <a:tr h="939514"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Histoire</a:t>
                      </a:r>
                    </a:p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Dialogue</a:t>
                      </a:r>
                    </a:p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Fenêtres</a:t>
                      </a:r>
                    </a:p>
                  </a:txBody>
                  <a:tcPr marL="129933" marR="99948" marT="99948" marB="99948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Histoire</a:t>
                      </a:r>
                    </a:p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Dialogues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Graphismes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Fenêtres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Combats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cap="none" spc="0">
                          <a:solidFill>
                            <a:schemeClr val="tx1"/>
                          </a:solidFill>
                        </a:rPr>
                        <a:t>Mini-jeux</a:t>
                      </a:r>
                    </a:p>
                  </a:txBody>
                  <a:tcPr marL="129933" marR="99948" marT="99948" marB="99948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132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29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481571-AD01-C555-F213-58DB7D9B5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43693D-FDD8-1021-DA4F-AA096B8DE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FR" dirty="0"/>
              <a:t>Qu’est ce qu’un Visual Novel ?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Contexte de l’histoire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Différenciation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Personnages 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Storyline 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Wireframe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Technologies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Répartition de l’équipe</a:t>
            </a:r>
          </a:p>
        </p:txBody>
      </p:sp>
    </p:spTree>
    <p:extLst>
      <p:ext uri="{BB962C8B-B14F-4D97-AF65-F5344CB8AC3E}">
        <p14:creationId xmlns:p14="http://schemas.microsoft.com/office/powerpoint/2010/main" val="222127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fr-FR" dirty="0"/>
              <a:t>1) Visual Novel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9063A5-185A-164C-FFD5-2D0D5B83A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fr-FR" dirty="0"/>
              <a:t>Genre d’origine japonaise</a:t>
            </a:r>
          </a:p>
          <a:p>
            <a:r>
              <a:rPr lang="fr-FR" b="1" dirty="0"/>
              <a:t>Mélange entre un jeu vidéo et une histoire dont on choisit la fin</a:t>
            </a:r>
          </a:p>
          <a:p>
            <a:r>
              <a:rPr lang="fr-FR" dirty="0"/>
              <a:t>Par essence, peu de gameplay</a:t>
            </a:r>
          </a:p>
          <a:p>
            <a:r>
              <a:rPr lang="fr-FR" dirty="0"/>
              <a:t>Exemples : Amour Sucré, </a:t>
            </a:r>
            <a:r>
              <a:rPr lang="fr-FR" dirty="0" err="1"/>
              <a:t>Doki</a:t>
            </a:r>
            <a:r>
              <a:rPr lang="fr-FR" dirty="0"/>
              <a:t> </a:t>
            </a:r>
            <a:r>
              <a:rPr lang="fr-FR" dirty="0" err="1"/>
              <a:t>Doki</a:t>
            </a:r>
            <a:r>
              <a:rPr lang="fr-FR" dirty="0"/>
              <a:t> </a:t>
            </a:r>
            <a:r>
              <a:rPr lang="fr-FR" dirty="0" err="1"/>
              <a:t>Literature</a:t>
            </a:r>
            <a:r>
              <a:rPr lang="fr-FR" dirty="0"/>
              <a:t> Club, </a:t>
            </a:r>
            <a:r>
              <a:rPr lang="fr-FR" dirty="0" err="1"/>
              <a:t>Dream</a:t>
            </a:r>
            <a:r>
              <a:rPr lang="fr-FR" dirty="0"/>
              <a:t> Daddy …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5844FA7-BF64-9EAC-4C8D-E7821C9E3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436055"/>
            <a:ext cx="6517065" cy="366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8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2) Contexte de l’histoire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9063A5-185A-164C-FFD5-2D0D5B83A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épidémie de zombie s’est déclarée ! Le seul espoir de survie est de traverser la ville afin de rejoindre une zone « libre » sans zombies. </a:t>
            </a:r>
          </a:p>
          <a:p>
            <a:r>
              <a:rPr lang="fr-FR" dirty="0"/>
              <a:t>Pour rejoindre cette zone, notre personnage féminin doit s’allier à différents garçons et nouer des liens avec eux en leur parlant pour qu’ils la défendent face aux zombies.</a:t>
            </a:r>
          </a:p>
          <a:p>
            <a:r>
              <a:rPr lang="fr-FR" dirty="0"/>
              <a:t>Meilleures sont les relations, plus le joueur a des chances de survivre et d’obtenir une bonne fin.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665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320A7F-E196-57EA-8D36-B90F41EF6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Contexte de l’histoire différent vis-à-vis de la plupart des jeux de ce style</a:t>
            </a:r>
          </a:p>
          <a:p>
            <a:r>
              <a:rPr lang="fr-FR" dirty="0"/>
              <a:t>Inclure plus de gameplay :</a:t>
            </a:r>
          </a:p>
          <a:p>
            <a:pPr lvl="1"/>
            <a:r>
              <a:rPr lang="fr-FR" dirty="0"/>
              <a:t>Combats style Pokémon entre garçons et zombies</a:t>
            </a:r>
          </a:p>
          <a:p>
            <a:pPr lvl="1"/>
            <a:r>
              <a:rPr lang="fr-FR" dirty="0"/>
              <a:t>Mini-jeux (type Puissance 4 ou autres) 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D045C65-A329-3A11-02A1-F71268073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/>
              <a:t>3) Différenciation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244965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4) Personnages</a:t>
            </a:r>
          </a:p>
        </p:txBody>
      </p:sp>
      <p:graphicFrame>
        <p:nvGraphicFramePr>
          <p:cNvPr id="9" name="Tableau 9">
            <a:extLst>
              <a:ext uri="{FF2B5EF4-FFF2-40B4-BE49-F238E27FC236}">
                <a16:creationId xmlns:a16="http://schemas.microsoft.com/office/drawing/2014/main" id="{851049B7-A58E-6CDE-C325-8A11123E84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037180"/>
              </p:ext>
            </p:extLst>
          </p:nvPr>
        </p:nvGraphicFramePr>
        <p:xfrm>
          <a:off x="1371600" y="1386840"/>
          <a:ext cx="9601201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3567261474"/>
                    </a:ext>
                  </a:extLst>
                </a:gridCol>
                <a:gridCol w="2722366">
                  <a:extLst>
                    <a:ext uri="{9D8B030D-6E8A-4147-A177-3AD203B41FA5}">
                      <a16:colId xmlns:a16="http://schemas.microsoft.com/office/drawing/2014/main" val="1637170591"/>
                    </a:ext>
                  </a:extLst>
                </a:gridCol>
                <a:gridCol w="2369917">
                  <a:extLst>
                    <a:ext uri="{9D8B030D-6E8A-4147-A177-3AD203B41FA5}">
                      <a16:colId xmlns:a16="http://schemas.microsoft.com/office/drawing/2014/main" val="1063883017"/>
                    </a:ext>
                  </a:extLst>
                </a:gridCol>
                <a:gridCol w="2108618">
                  <a:extLst>
                    <a:ext uri="{9D8B030D-6E8A-4147-A177-3AD203B41FA5}">
                      <a16:colId xmlns:a16="http://schemas.microsoft.com/office/drawing/2014/main" val="170188593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r>
                        <a:rPr lang="fr-FR"/>
                        <a:t>Main (joueur)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Tom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Luca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Emilien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44046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fr-FR"/>
                        <a:t>Fille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Garçon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/>
                        <a:t>Garçon 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/>
                        <a:t>Garçon 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78934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Belle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Physiquement faible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Effrayant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Musclé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Physiquement très fort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Beau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Petit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Physiquement faible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88947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Intelligence (EQ)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Manipulatrice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Intelligence limité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Gentil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Loyal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Charismatique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Exaspérant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S’énerve vite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Très intelligent (IQ)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Timide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Peureux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68631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/>
                        <a:t>A une sœur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dirty="0"/>
                        <a:t>S’entend mal avec sa famille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Club de radio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Ex scout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A été harcelé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613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4998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2CADD288-EC0D-E3B1-A5FA-1C1844CCDA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3" r="16213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2B39F0-63D8-40A1-BF2F-05A84FCCA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Design perso : Tom (non retouché, non colorié)</a:t>
            </a:r>
          </a:p>
        </p:txBody>
      </p:sp>
    </p:spTree>
    <p:extLst>
      <p:ext uri="{BB962C8B-B14F-4D97-AF65-F5344CB8AC3E}">
        <p14:creationId xmlns:p14="http://schemas.microsoft.com/office/powerpoint/2010/main" val="224260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5) Début de storyline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9AC23AE-C42B-6303-B829-4C936DDFE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422" y="1332145"/>
            <a:ext cx="8169978" cy="541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3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FCA69-22EF-2818-2AC9-F51CB488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1040"/>
          </a:xfrm>
        </p:spPr>
        <p:txBody>
          <a:bodyPr>
            <a:normAutofit/>
          </a:bodyPr>
          <a:lstStyle/>
          <a:p>
            <a:r>
              <a:rPr lang="fr-FR" sz="3600" dirty="0"/>
              <a:t>6) Wireframe (exemple)</a:t>
            </a:r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F4F6414A-05D8-2980-D7C5-746D0A121957}"/>
              </a:ext>
            </a:extLst>
          </p:cNvPr>
          <p:cNvGrpSpPr/>
          <p:nvPr/>
        </p:nvGrpSpPr>
        <p:grpSpPr>
          <a:xfrm>
            <a:off x="1043956" y="1654622"/>
            <a:ext cx="5484171" cy="3548756"/>
            <a:chOff x="1562470" y="1642369"/>
            <a:chExt cx="5699464" cy="357326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8133639-8248-91C9-6E1A-EF1017499033}"/>
                </a:ext>
              </a:extLst>
            </p:cNvPr>
            <p:cNvSpPr/>
            <p:nvPr/>
          </p:nvSpPr>
          <p:spPr>
            <a:xfrm>
              <a:off x="1562470" y="1642369"/>
              <a:ext cx="5699464" cy="35732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3" name="Image 12" descr="Peinture abstraite verte et bleue">
              <a:extLst>
                <a:ext uri="{FF2B5EF4-FFF2-40B4-BE49-F238E27FC236}">
                  <a16:creationId xmlns:a16="http://schemas.microsoft.com/office/drawing/2014/main" id="{0BB7D29C-E6F6-324D-5C0B-66B8A6EB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2470" y="1675383"/>
              <a:ext cx="5699464" cy="350723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EF3C782-DBC7-6C21-703A-5A236E20B899}"/>
                </a:ext>
              </a:extLst>
            </p:cNvPr>
            <p:cNvSpPr/>
            <p:nvPr/>
          </p:nvSpPr>
          <p:spPr>
            <a:xfrm>
              <a:off x="1562470" y="4291756"/>
              <a:ext cx="5699464" cy="9238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  Texte……………………………………………….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50A865A2-681D-AABB-79B2-FB83D66D1FA4}"/>
                </a:ext>
              </a:extLst>
            </p:cNvPr>
            <p:cNvSpPr txBox="1"/>
            <p:nvPr/>
          </p:nvSpPr>
          <p:spPr>
            <a:xfrm>
              <a:off x="1663826" y="4268316"/>
              <a:ext cx="126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NOM_PERSO</a:t>
              </a:r>
              <a:r>
                <a:rPr lang="fr-FR" dirty="0"/>
                <a:t> </a:t>
              </a:r>
            </a:p>
          </p:txBody>
        </p:sp>
        <p:pic>
          <p:nvPicPr>
            <p:cNvPr id="9" name="Image 8" descr="Un homme d'affaires qui a le pouce levé">
              <a:extLst>
                <a:ext uri="{FF2B5EF4-FFF2-40B4-BE49-F238E27FC236}">
                  <a16:creationId xmlns:a16="http://schemas.microsoft.com/office/drawing/2014/main" id="{AA15E261-4921-8D6F-DDF2-28E74EEAD6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5211"/>
            <a:stretch/>
          </p:blipFill>
          <p:spPr>
            <a:xfrm>
              <a:off x="3521275" y="1812373"/>
              <a:ext cx="1357760" cy="2479382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FDE364FC-3209-5377-451A-F4E87F1096BB}"/>
                </a:ext>
              </a:extLst>
            </p:cNvPr>
            <p:cNvSpPr txBox="1"/>
            <p:nvPr/>
          </p:nvSpPr>
          <p:spPr>
            <a:xfrm>
              <a:off x="3035055" y="4327083"/>
              <a:ext cx="2024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NIVEAU_DE_LIEN 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6AEFB508-F162-7AEA-E528-C958B8F7FA70}"/>
              </a:ext>
            </a:extLst>
          </p:cNvPr>
          <p:cNvSpPr/>
          <p:nvPr/>
        </p:nvSpPr>
        <p:spPr>
          <a:xfrm>
            <a:off x="7093507" y="3059668"/>
            <a:ext cx="4751570" cy="9408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/>
              <a:t>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1CC3FF0-90D6-2F64-6F6F-BCB96285FEFB}"/>
              </a:ext>
            </a:extLst>
          </p:cNvPr>
          <p:cNvSpPr/>
          <p:nvPr/>
        </p:nvSpPr>
        <p:spPr>
          <a:xfrm>
            <a:off x="7093507" y="4230315"/>
            <a:ext cx="4751570" cy="9408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/>
              <a:t>  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818EBB5-5123-A24B-2D2A-0ED3F1DA7F2D}"/>
              </a:ext>
            </a:extLst>
          </p:cNvPr>
          <p:cNvSpPr txBox="1"/>
          <p:nvPr/>
        </p:nvSpPr>
        <p:spPr>
          <a:xfrm>
            <a:off x="7093507" y="4235218"/>
            <a:ext cx="3257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Texte………………..........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3D95FB2-94D2-9DDB-AD6D-418BF7F6CB15}"/>
              </a:ext>
            </a:extLst>
          </p:cNvPr>
          <p:cNvSpPr txBox="1"/>
          <p:nvPr/>
        </p:nvSpPr>
        <p:spPr>
          <a:xfrm>
            <a:off x="7093507" y="3059668"/>
            <a:ext cx="3257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Texte………………..........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14E7801-EB02-5CDD-E670-1EA8335366D0}"/>
              </a:ext>
            </a:extLst>
          </p:cNvPr>
          <p:cNvSpPr txBox="1"/>
          <p:nvPr/>
        </p:nvSpPr>
        <p:spPr>
          <a:xfrm>
            <a:off x="7299615" y="4604550"/>
            <a:ext cx="1768185" cy="30777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400" dirty="0"/>
              <a:t>CHOIX_DIALOGUE_1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2A232B8B-9079-5383-DE4A-BFA1E4C41C3A}"/>
              </a:ext>
            </a:extLst>
          </p:cNvPr>
          <p:cNvSpPr txBox="1"/>
          <p:nvPr/>
        </p:nvSpPr>
        <p:spPr>
          <a:xfrm>
            <a:off x="9853479" y="4608425"/>
            <a:ext cx="1768185" cy="30777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400" dirty="0"/>
              <a:t>CHOIX_DIALOGUE_2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725DA61-8C6C-AAEA-9602-C1D851136E91}"/>
              </a:ext>
            </a:extLst>
          </p:cNvPr>
          <p:cNvSpPr txBox="1"/>
          <p:nvPr/>
        </p:nvSpPr>
        <p:spPr>
          <a:xfrm>
            <a:off x="2847445" y="2790718"/>
            <a:ext cx="146911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i="1" dirty="0"/>
              <a:t>Interlocuteur</a:t>
            </a:r>
          </a:p>
        </p:txBody>
      </p:sp>
    </p:spTree>
    <p:extLst>
      <p:ext uri="{BB962C8B-B14F-4D97-AF65-F5344CB8AC3E}">
        <p14:creationId xmlns:p14="http://schemas.microsoft.com/office/powerpoint/2010/main" val="4083244022"/>
      </p:ext>
    </p:extLst>
  </p:cSld>
  <p:clrMapOvr>
    <a:masterClrMapping/>
  </p:clrMapOvr>
</p:sld>
</file>

<file path=ppt/theme/theme1.xml><?xml version="1.0" encoding="utf-8"?>
<a:theme xmlns:a="http://schemas.openxmlformats.org/drawingml/2006/main" name="Cadrage">
  <a:themeElements>
    <a:clrScheme name="Cadrag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Cadrage</Template>
  <TotalTime>482</TotalTime>
  <Words>365</Words>
  <Application>Microsoft Office PowerPoint</Application>
  <PresentationFormat>Grand écran</PresentationFormat>
  <Paragraphs>97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4" baseType="lpstr">
      <vt:lpstr>Arial</vt:lpstr>
      <vt:lpstr>Franklin Gothic Book</vt:lpstr>
      <vt:lpstr>Cadrage</vt:lpstr>
      <vt:lpstr>Doki Doki  Love Zombies</vt:lpstr>
      <vt:lpstr>Sommaire</vt:lpstr>
      <vt:lpstr>1) Visual Novel</vt:lpstr>
      <vt:lpstr>2) Contexte de l’histoire</vt:lpstr>
      <vt:lpstr>3) Différenciation</vt:lpstr>
      <vt:lpstr>4) Personnages</vt:lpstr>
      <vt:lpstr>Présentation PowerPoint</vt:lpstr>
      <vt:lpstr>5) Début de storyline</vt:lpstr>
      <vt:lpstr>6) Wireframe (exemple)</vt:lpstr>
      <vt:lpstr>7) Outils</vt:lpstr>
      <vt:lpstr>8) Répartition de l’équipe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Love Zombies</dc:title>
  <dc:creator>Eva DUCAY</dc:creator>
  <cp:lastModifiedBy>Eva DUCAY</cp:lastModifiedBy>
  <cp:revision>15</cp:revision>
  <dcterms:created xsi:type="dcterms:W3CDTF">2022-10-02T11:06:30Z</dcterms:created>
  <dcterms:modified xsi:type="dcterms:W3CDTF">2022-10-06T14:38:12Z</dcterms:modified>
</cp:coreProperties>
</file>

<file path=docProps/thumbnail.jpeg>
</file>